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0" r:id="rId6"/>
    <p:sldId id="262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3BE2-EC2F-490B-8CFB-2F5E0F363299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EB16F-74DF-486B-8396-479AD2B3EF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18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3BE2-EC2F-490B-8CFB-2F5E0F363299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EB16F-74DF-486B-8396-479AD2B3EF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894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3BE2-EC2F-490B-8CFB-2F5E0F363299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EB16F-74DF-486B-8396-479AD2B3EF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1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3BE2-EC2F-490B-8CFB-2F5E0F363299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EB16F-74DF-486B-8396-479AD2B3EF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15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3BE2-EC2F-490B-8CFB-2F5E0F363299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EB16F-74DF-486B-8396-479AD2B3EF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681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3BE2-EC2F-490B-8CFB-2F5E0F363299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EB16F-74DF-486B-8396-479AD2B3EF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80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3BE2-EC2F-490B-8CFB-2F5E0F363299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EB16F-74DF-486B-8396-479AD2B3EF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00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3BE2-EC2F-490B-8CFB-2F5E0F363299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EB16F-74DF-486B-8396-479AD2B3EF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31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3BE2-EC2F-490B-8CFB-2F5E0F363299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EB16F-74DF-486B-8396-479AD2B3EF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414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3BE2-EC2F-490B-8CFB-2F5E0F363299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EB16F-74DF-486B-8396-479AD2B3EF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509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3BE2-EC2F-490B-8CFB-2F5E0F363299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EB16F-74DF-486B-8396-479AD2B3EF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77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83BE2-EC2F-490B-8CFB-2F5E0F363299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EB16F-74DF-486B-8396-479AD2B3EF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915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172" y="-467225"/>
            <a:ext cx="6078828" cy="781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7A2BD0-FD43-4600-5B74-2FCDCF03A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B05993-32AD-8512-0C17-999D71902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t-BR" sz="4400" dirty="0"/>
          </a:p>
          <a:p>
            <a:pPr marL="0" indent="0" algn="ctr">
              <a:buNone/>
            </a:pPr>
            <a:r>
              <a:rPr lang="pt-BR" sz="4400" dirty="0"/>
              <a:t>TROPICO EM MOVIMENTO</a:t>
            </a:r>
          </a:p>
          <a:p>
            <a:pPr marL="0" indent="0" algn="ctr">
              <a:buNone/>
            </a:pPr>
            <a:r>
              <a:rPr lang="pt-BR" sz="4400" dirty="0"/>
              <a:t>E </a:t>
            </a:r>
          </a:p>
          <a:p>
            <a:pPr marL="0" indent="0" algn="ctr">
              <a:buNone/>
            </a:pPr>
            <a:r>
              <a:rPr lang="pt-BR" sz="4400" dirty="0"/>
              <a:t>J. ENGENHARIA AMBIENTAL</a:t>
            </a:r>
          </a:p>
        </p:txBody>
      </p:sp>
    </p:spTree>
    <p:extLst>
      <p:ext uri="{BB962C8B-B14F-4D97-AF65-F5344CB8AC3E}">
        <p14:creationId xmlns:p14="http://schemas.microsoft.com/office/powerpoint/2010/main" val="2298845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chemeClr val="accent6"/>
                </a:solidFill>
              </a:rPr>
              <a:t>Mercado de Carbono e Pesquisa Cientifica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Projetos atuais visam contemplar mais certificadoras e menos ambiente e comunidades;</a:t>
            </a:r>
          </a:p>
          <a:p>
            <a:pPr algn="just"/>
            <a:r>
              <a:rPr lang="pt-BR" dirty="0"/>
              <a:t>Desenvolvendo pesquisa cientifica de nova forma de quantificação e carbono com visão ampliada do que seriam créditos sustentáveis a longo prazo, contendo estudos.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pt-BR" dirty="0"/>
              <a:t> Biológicos (Água e Fauna)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pt-BR" dirty="0"/>
              <a:t>Sociológico e Antropológico (Interesses das Comunidades)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pt-BR" dirty="0"/>
              <a:t>Florestais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pt-BR" dirty="0"/>
              <a:t>Agronômicos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954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chemeClr val="accent6"/>
                </a:solidFill>
              </a:rPr>
              <a:t>Mercado de Carbono e Pesquisa Cientifica 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Elaboração de Projetos  não objetivando prioritariamente a creditação de carbono para o mercado;</a:t>
            </a:r>
          </a:p>
          <a:p>
            <a:endParaRPr lang="pt-BR" dirty="0"/>
          </a:p>
          <a:p>
            <a:r>
              <a:rPr lang="pt-BR" dirty="0"/>
              <a:t>Projetos de quantificação de carbono com parceiros privados ou governamentais que queiram   vincular suas marcas a projetos que desenvolvam pesquisas juntamente com a quantificação de carbono:</a:t>
            </a:r>
          </a:p>
          <a:p>
            <a:endParaRPr lang="pt-BR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Projetos e pesquisas visando prioritariamente a sustentabilidade das comunidades e consequentemente a manutenção das florestas e toda a sua biodiversidade (fauna, flora...);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Projetos de quantificações de carbono  vinculados a pesquisa e aferição de metodologias aplicadas; 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Projetos que tenha acordos diretamente entre </a:t>
            </a:r>
            <a:r>
              <a:rPr lang="pt-BR" b="1" dirty="0"/>
              <a:t>financiador e comunidade </a:t>
            </a:r>
            <a:r>
              <a:rPr lang="pt-BR" dirty="0"/>
              <a:t>sem intermediações;</a:t>
            </a:r>
          </a:p>
          <a:p>
            <a:pPr marL="0" indent="0">
              <a:buNone/>
            </a:pP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807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b="1" dirty="0">
                <a:solidFill>
                  <a:schemeClr val="accent1"/>
                </a:solidFill>
              </a:rPr>
              <a:t>Parceria Sustentabilidade Ambiental</a:t>
            </a:r>
            <a:br>
              <a:rPr lang="pt-BR" sz="3600" b="1" dirty="0">
                <a:solidFill>
                  <a:schemeClr val="accent1"/>
                </a:solidFill>
              </a:rPr>
            </a:br>
            <a:r>
              <a:rPr lang="pt-BR" sz="3600" b="1" dirty="0">
                <a:solidFill>
                  <a:schemeClr val="accent1"/>
                </a:solidFill>
              </a:rPr>
              <a:t> Chaves – PA ,  Lucerna e Zurique - CH</a:t>
            </a:r>
            <a:endParaRPr lang="pt-BR" sz="3600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Quantificação de Carbono do Município de Chaves.</a:t>
            </a:r>
            <a:br>
              <a:rPr lang="pt-BR" dirty="0"/>
            </a:br>
            <a:endParaRPr lang="pt-BR" dirty="0"/>
          </a:p>
          <a:p>
            <a:r>
              <a:rPr lang="pt-BR" dirty="0"/>
              <a:t>Troca de experiencias  de ações de sustentabilidade entre gestores dos três  municípios; </a:t>
            </a:r>
            <a:r>
              <a:rPr lang="pt-BR" sz="1800" dirty="0"/>
              <a:t>(Visita de comitivas) </a:t>
            </a:r>
          </a:p>
          <a:p>
            <a:endParaRPr lang="pt-BR" dirty="0"/>
          </a:p>
          <a:p>
            <a:r>
              <a:rPr lang="pt-BR" dirty="0"/>
              <a:t>Desenvolvimento de Parceria Técnico Cientifica entre Instituições de Ensino Superior  </a:t>
            </a:r>
            <a:r>
              <a:rPr lang="pt-BR" sz="1800" dirty="0"/>
              <a:t>(Alpes e Amazonia)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3067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7200" dirty="0"/>
              <a:t>Muito Obrigado!</a:t>
            </a:r>
          </a:p>
        </p:txBody>
      </p:sp>
    </p:spTree>
    <p:extLst>
      <p:ext uri="{BB962C8B-B14F-4D97-AF65-F5344CB8AC3E}">
        <p14:creationId xmlns:p14="http://schemas.microsoft.com/office/powerpoint/2010/main" val="18228561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226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Mercado de Carbono e Pesquisa Cientifica </vt:lpstr>
      <vt:lpstr>Mercado de Carbono e Pesquisa Cientifica </vt:lpstr>
      <vt:lpstr>Parceria Sustentabilidade Ambiental  Chaves – PA ,  Lucerna e Zurique - CH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Soares</dc:creator>
  <cp:lastModifiedBy>Jorge Moreira Filho</cp:lastModifiedBy>
  <cp:revision>15</cp:revision>
  <dcterms:created xsi:type="dcterms:W3CDTF">2018-08-22T18:48:50Z</dcterms:created>
  <dcterms:modified xsi:type="dcterms:W3CDTF">2023-10-10T12:31:12Z</dcterms:modified>
</cp:coreProperties>
</file>